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42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28" r:id="rId29"/>
    <p:sldId id="329" r:id="rId30"/>
    <p:sldId id="330" r:id="rId31"/>
    <p:sldId id="331" r:id="rId32"/>
    <p:sldId id="332" r:id="rId33"/>
    <p:sldId id="333" r:id="rId34"/>
    <p:sldId id="334" r:id="rId35"/>
    <p:sldId id="335" r:id="rId36"/>
    <p:sldId id="336" r:id="rId37"/>
    <p:sldId id="337" r:id="rId38"/>
    <p:sldId id="338" r:id="rId39"/>
    <p:sldId id="339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2986087"/>
            <a:ext cx="54864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013101"/>
            <a:ext cx="4162425" cy="2257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3577453"/>
            <a:ext cx="57606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797152"/>
            <a:ext cx="57606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420888"/>
            <a:ext cx="57606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4869160"/>
            <a:ext cx="57606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90046"/>
            <a:ext cx="1080120" cy="887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3400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4657994"/>
            <a:ext cx="3403104" cy="223328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84232" y="4090015"/>
            <a:ext cx="180020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58500" cy="2076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717032"/>
            <a:ext cx="4286250" cy="2752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048328" y="2780928"/>
            <a:ext cx="133304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80122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005064"/>
            <a:ext cx="7776864" cy="2619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372225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7902" y="2123068"/>
            <a:ext cx="4647977" cy="14499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4960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08920"/>
            <a:ext cx="5544616" cy="2670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058025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6000" y="3212976"/>
            <a:ext cx="6696744" cy="27363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14300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50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9667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775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785" y="3425418"/>
            <a:ext cx="10772775" cy="1952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216" y="4731384"/>
            <a:ext cx="2619375" cy="2105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99856" y="2750024"/>
            <a:ext cx="107754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344" y="1412776"/>
            <a:ext cx="2790825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12776"/>
            <a:ext cx="8124825" cy="377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3510279"/>
            <a:ext cx="61926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089013"/>
            <a:ext cx="61926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7" y="4760345"/>
            <a:ext cx="798080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398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4600575"/>
            <a:ext cx="3886200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7341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4149080"/>
            <a:ext cx="525658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5445445"/>
            <a:ext cx="69847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72775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2132856"/>
            <a:ext cx="10628759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4109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462736"/>
            <a:ext cx="1152128" cy="1118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18421" y="3462736"/>
            <a:ext cx="1152128" cy="1118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276872"/>
            <a:ext cx="496855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77914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3477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700808"/>
            <a:ext cx="57606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0199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7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65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966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9116" y="2564904"/>
            <a:ext cx="1011937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8297" y="3068960"/>
            <a:ext cx="9668143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8297" y="4021982"/>
            <a:ext cx="9668143" cy="1835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73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07449"/>
            <a:ext cx="115633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63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7620000" cy="2628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149080"/>
            <a:ext cx="6210300" cy="1019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360" y="3501008"/>
            <a:ext cx="5040560" cy="540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137615"/>
            <a:ext cx="5328592" cy="10306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9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108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933055"/>
            <a:ext cx="5904656" cy="10790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82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2480"/>
            <a:ext cx="10740080" cy="55555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140968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5085184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32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775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42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06125" cy="3248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977" y="4581128"/>
            <a:ext cx="4076700" cy="2105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176" y="3501008"/>
            <a:ext cx="3781425" cy="2476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9376" y="2903456"/>
            <a:ext cx="7416824" cy="453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3470616"/>
            <a:ext cx="2448272" cy="453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71664" y="3470616"/>
            <a:ext cx="2448272" cy="453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6" y="4024571"/>
            <a:ext cx="4176464" cy="453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360" y="4617204"/>
            <a:ext cx="4176464" cy="453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5360" y="5205825"/>
            <a:ext cx="4320480" cy="1480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35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439102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988840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474977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018987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562997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47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57606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3783026"/>
            <a:ext cx="57606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014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57606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5382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01008"/>
            <a:ext cx="57606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4430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258800"/>
            <a:ext cx="3714750" cy="2038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1288" y="5314178"/>
            <a:ext cx="9991725" cy="476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33013" y="2797997"/>
            <a:ext cx="57606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52897"/>
            <a:ext cx="57606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674268"/>
            <a:ext cx="3143250" cy="2324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5157192"/>
            <a:ext cx="9667875" cy="552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2007518"/>
            <a:ext cx="57606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2026-01-15T09:33:53Z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